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7" r:id="rId19"/>
    <p:sldId id="273" r:id="rId20"/>
    <p:sldId id="274" r:id="rId21"/>
    <p:sldId id="278" r:id="rId22"/>
    <p:sldId id="279" r:id="rId23"/>
    <p:sldId id="286" r:id="rId24"/>
    <p:sldId id="281" r:id="rId25"/>
    <p:sldId id="282" r:id="rId26"/>
    <p:sldId id="283" r:id="rId27"/>
    <p:sldId id="284" r:id="rId28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B0F0"/>
    <a:srgbClr val="B4C7E7"/>
    <a:srgbClr val="FFFFFF"/>
    <a:srgbClr val="F3F4F6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1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 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FA8BA-F2AB-555D-A886-56C0D009D18C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07C-0542-18AF-F160-A65572747238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D91E9-2A8D-E801-16E1-F204C54C625F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A58C3-75F2-15B2-4E5B-578EA8815E5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1C87-3269-B6BC-B0AC-11F56529D21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238A1-9496-0B98-FADD-28A38C73D8EA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64CA9-8F00-5D31-84AC-49B2D6250FFB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194E9-9D94-4926-9237-77BF750DED95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41F5-171B-2EBD-CD2D-A125BF3C404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72E94-B60D-8DED-FD78-A5B77284DC13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710-D192-00A3-7EEC-7C3EFA1AAFB0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418208" y="4781811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17941" y="369496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560199" y="224437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8D4E-CC2A-200F-8475-39B3959C41E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311</Words>
  <Application>Microsoft Office PowerPoint</Application>
  <PresentationFormat>사용자 지정</PresentationFormat>
  <Paragraphs>136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경기천년바탕 Bold</vt:lpstr>
      <vt:lpstr>경기천년바탕 Regular</vt:lpstr>
      <vt:lpstr>경기천년제목 Bold</vt:lpstr>
      <vt:lpstr>경기천년제목 Light</vt:lpstr>
      <vt:lpstr>경기천년제목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2024-11-12T08:24:51Z</dcterms:created>
  <dcterms:modified xsi:type="dcterms:W3CDTF">2024-11-13T03:17:17Z</dcterms:modified>
</cp:coreProperties>
</file>